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2" r:id="rId2"/>
    <p:sldId id="260" r:id="rId3"/>
    <p:sldId id="267" r:id="rId4"/>
    <p:sldId id="266" r:id="rId5"/>
    <p:sldId id="273" r:id="rId6"/>
    <p:sldId id="274" r:id="rId7"/>
    <p:sldId id="257" r:id="rId8"/>
    <p:sldId id="264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3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999999"/>
    <a:srgbClr val="333366"/>
    <a:srgbClr val="99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84" y="58"/>
      </p:cViewPr>
      <p:guideLst>
        <p:guide orient="horz" pos="2233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505A7-8F4E-4055-9719-4CEF2E20346A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437CC-6D1B-4593-BB8E-E1D079CD624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412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7C98C7-BFCB-446D-83C6-E3C52B4FE79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38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4763" y="-4763"/>
            <a:ext cx="9153526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CF626-429C-45E9-8865-DB80774CC1EB}" type="datetimeFigureOut">
              <a:rPr lang="zh-CN" altLang="en-US" smtClean="0"/>
              <a:pPr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44CC1-EF81-45E6-BA1D-3C08734EEC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agewell.com/download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8000" y="1260001"/>
            <a:ext cx="5852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01   </a:t>
            </a:r>
            <a:r>
              <a:rPr lang="zh-CN" altLang="en-US" sz="16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固件简介 </a:t>
            </a:r>
            <a:r>
              <a:rPr lang="en-US" altLang="zh-CN" sz="16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(Firmware Overview</a:t>
            </a:r>
            <a:r>
              <a:rPr lang="en-US" altLang="zh-CN" sz="16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           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740" y="2827655"/>
            <a:ext cx="2835910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驱动版升级为免驱版</a:t>
            </a:r>
          </a:p>
          <a:p>
            <a:r>
              <a:rPr lang="en-US" altLang="zh-CN" sz="1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Upgrade </a:t>
            </a:r>
            <a:r>
              <a:rPr lang="zh-CN" altLang="en-US" sz="1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Drive version to  </a:t>
            </a:r>
            <a:r>
              <a:rPr lang="en-US" altLang="zh-CN" sz="1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PNP</a:t>
            </a:r>
            <a:r>
              <a:rPr lang="zh-CN" altLang="en-US" sz="1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version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75810" y="1802765"/>
            <a:ext cx="3120638" cy="40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latin typeface="微软雅黑" pitchFamily="34" charset="-122"/>
                <a:ea typeface="微软雅黑" pitchFamily="34" charset="-122"/>
              </a:rPr>
              <a:t>固件特性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smtClean="0">
                <a:latin typeface="微软雅黑" pitchFamily="34" charset="-122"/>
                <a:ea typeface="微软雅黑" pitchFamily="34" charset="-122"/>
              </a:rPr>
              <a:t>Firmware Features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8000" y="2450039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02   </a:t>
            </a:r>
            <a:r>
              <a:rPr lang="zh-CN" altLang="zh-CN" sz="1600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免</a:t>
            </a:r>
            <a:r>
              <a:rPr lang="zh-CN" altLang="zh-CN" sz="1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驱版（</a:t>
            </a:r>
            <a:r>
              <a:rPr lang="en-US" altLang="zh-CN" sz="160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PNP Version</a:t>
            </a:r>
            <a:r>
              <a:rPr lang="zh-CN" altLang="en-US" sz="16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）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92315" y="1295400"/>
            <a:ext cx="492760" cy="27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0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2315" y="3580765"/>
            <a:ext cx="4076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smtClean="0"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0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71802" y="21429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mtClean="0">
                <a:solidFill>
                  <a:srgbClr val="999999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固件升级简介</a:t>
            </a:r>
            <a:endParaRPr lang="en-US" altLang="zh-CN" smtClean="0">
              <a:solidFill>
                <a:srgbClr val="999999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r"/>
            <a:r>
              <a:rPr lang="en-US" altLang="zh-CN" smtClean="0">
                <a:solidFill>
                  <a:srgbClr val="999999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Firmware Upgrade Introduction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8000" y="4648200"/>
            <a:ext cx="3822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04   </a:t>
            </a:r>
            <a:r>
              <a:rPr lang="zh-CN" altLang="en-US" sz="16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支持与帮助 </a:t>
            </a:r>
            <a:r>
              <a:rPr lang="en-US" altLang="zh-CN" sz="16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(Support and Help)</a:t>
            </a:r>
            <a:endParaRPr lang="zh-CN" altLang="en-US" sz="1600" dirty="0">
              <a:solidFill>
                <a:srgbClr val="3366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75810" y="5105192"/>
            <a:ext cx="26904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支持与帮助</a:t>
            </a:r>
            <a:endParaRPr lang="en-US" altLang="zh-CN" sz="1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</a:rPr>
              <a:t>Support and Help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86600" y="4690110"/>
            <a:ext cx="531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微软雅黑" pitchFamily="34" charset="-122"/>
                <a:ea typeface="微软雅黑" pitchFamily="34" charset="-122"/>
              </a:rPr>
              <a:t> 6</a:t>
            </a:r>
            <a:endParaRPr lang="en-US" sz="105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18"/>
          <p:cNvSpPr txBox="1"/>
          <p:nvPr/>
        </p:nvSpPr>
        <p:spPr>
          <a:xfrm>
            <a:off x="648000" y="3505200"/>
            <a:ext cx="3857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03   </a:t>
            </a:r>
            <a:r>
              <a:rPr lang="zh-CN" alt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驱动</a:t>
            </a:r>
            <a:r>
              <a:rPr lang="zh-CN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版</a:t>
            </a:r>
            <a:r>
              <a:rPr lang="zh-CN" alt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Version </a:t>
            </a:r>
            <a:r>
              <a:rPr lang="en-US" altLang="zh-CN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with Driver)</a:t>
            </a:r>
            <a:endParaRPr lang="zh-CN" altLang="en-US" sz="16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1476764" y="3962400"/>
            <a:ext cx="3247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免驱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版升级为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驱动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版</a:t>
            </a:r>
            <a:endParaRPr lang="zh-CN" altLang="en-US" sz="10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Upgrade PNP 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version to </a:t>
            </a:r>
            <a:r>
              <a:rPr lang="zh-CN" altLang="en-US" sz="1000" dirty="0">
                <a:latin typeface="微软雅黑" pitchFamily="34" charset="-122"/>
                <a:ea typeface="微软雅黑" pitchFamily="34" charset="-122"/>
                <a:sym typeface="+mn-ea"/>
              </a:rPr>
              <a:t>the </a:t>
            </a: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version </a:t>
            </a:r>
            <a:r>
              <a:rPr lang="en-US" altLang="zh-CN" sz="1000" dirty="0" smtClean="0">
                <a:latin typeface="微软雅黑" pitchFamily="34" charset="-122"/>
                <a:ea typeface="微软雅黑" pitchFamily="34" charset="-122"/>
                <a:sym typeface="+mn-ea"/>
              </a:rPr>
              <a:t>with driver</a:t>
            </a:r>
            <a:endParaRPr lang="zh-CN" altLang="en-US" sz="10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7092315" y="2438400"/>
            <a:ext cx="4724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en-US" sz="105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71802" y="214290"/>
            <a:ext cx="4929222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固件特性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en-US" altLang="zh-CN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Firmware Features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71802" y="1214422"/>
            <a:ext cx="5786478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固件版本</a:t>
            </a:r>
            <a:endParaRPr lang="zh-CN" altLang="en-US" sz="1200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Firmware Version</a:t>
            </a:r>
          </a:p>
          <a:p>
            <a:endParaRPr lang="en-US" altLang="zh-CN" sz="120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产品支持两种固件版本：驱动版和免驱版，两种固件版本可以相关升级切换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。</a:t>
            </a:r>
          </a:p>
          <a:p>
            <a:r>
              <a:rPr lang="en-US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XI100XUSB-Pro support two firmware version: driver version and PNP version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.</a:t>
            </a:r>
            <a:r>
              <a:rPr lang="en-US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Two kinds of firmware version can upgrade related switch. </a:t>
            </a:r>
            <a:endParaRPr lang="zh-CN" altLang="zh-CN" sz="105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4267200"/>
            <a:ext cx="5119319" cy="9464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免驱版本</a:t>
            </a:r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r>
              <a:rPr lang="en-US" altLang="zh-CN" sz="12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PNP Version</a:t>
            </a:r>
          </a:p>
          <a:p>
            <a:endParaRPr lang="en-US" altLang="zh-CN" sz="1050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即插即用，无需安装驱动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，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支持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Windows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，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Linux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，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Mac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系统 。</a:t>
            </a:r>
          </a:p>
          <a:p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Plug and play ,no need to install drivers.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S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upport</a:t>
            </a:r>
            <a:r>
              <a:rPr lang="en-US" altLang="zh-CN" sz="1050" dirty="0" err="1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ed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Windows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 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Linux and Mac.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24200" y="2743200"/>
            <a:ext cx="53340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驱动版本</a:t>
            </a:r>
            <a:endParaRPr lang="en-US" altLang="zh-CN" sz="120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r>
              <a:rPr lang="en-US" altLang="zh-CN" sz="120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Driver </a:t>
            </a:r>
            <a:r>
              <a:rPr lang="en-US" altLang="zh-CN" sz="1200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Version</a:t>
            </a:r>
          </a:p>
          <a:p>
            <a:endParaRPr lang="en-US" altLang="zh-CN" sz="1200" dirty="0" smtClean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r>
              <a:rPr lang="zh-CN" altLang="en-US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使用前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需安装驱动程序</a:t>
            </a:r>
            <a:r>
              <a:rPr lang="zh-CN" altLang="en-US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，支持扩展属性设置和六种色彩空间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。</a:t>
            </a:r>
            <a:endParaRPr lang="zh-CN" altLang="zh-CN" sz="1050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Need </a:t>
            </a:r>
            <a:r>
              <a:rPr lang="zh-CN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to install 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driver</a:t>
            </a:r>
            <a:r>
              <a:rPr lang="en-US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. Support  e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xtended attribute set</a:t>
            </a:r>
            <a:r>
              <a:rPr lang="en-US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and s</a:t>
            </a:r>
            <a:r>
              <a:rPr lang="zh-CN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ix kinds of color space</a:t>
            </a:r>
            <a:r>
              <a:rPr lang="en-US" altLang="zh-CN" sz="105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.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8768" y="1153607"/>
            <a:ext cx="4415865" cy="21551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419600"/>
            <a:ext cx="2203598" cy="66490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858280" y="3297853"/>
            <a:ext cx="443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yxy\Desktop\图片1.png图片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3400" y="1143000"/>
            <a:ext cx="3203806" cy="3048000"/>
          </a:xfrm>
          <a:prstGeom prst="rect">
            <a:avLst/>
          </a:prstGeom>
        </p:spPr>
      </p:pic>
      <p:sp useBgFill="1">
        <p:nvSpPr>
          <p:cNvPr id="9" name="圆角矩形 8"/>
          <p:cNvSpPr/>
          <p:nvPr/>
        </p:nvSpPr>
        <p:spPr>
          <a:xfrm>
            <a:off x="685800" y="4724400"/>
            <a:ext cx="2895600" cy="685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zh-CN" sz="1000" dirty="0">
              <a:solidFill>
                <a:schemeClr val="tx1"/>
              </a:solidFill>
              <a:uFillTx/>
              <a:sym typeface="+mn-ea"/>
            </a:endParaRPr>
          </a:p>
          <a:p>
            <a:pPr algn="ctr"/>
            <a:endParaRPr lang="en-US" altLang="zh-CN" sz="1000" dirty="0">
              <a:solidFill>
                <a:schemeClr val="tx1"/>
              </a:solidFill>
              <a:uFillTx/>
              <a:sym typeface="+mn-ea"/>
            </a:endParaRPr>
          </a:p>
          <a:p>
            <a:pPr algn="l"/>
            <a:r>
              <a:rPr lang="en-US" altLang="zh-CN" sz="1000" dirty="0" smtClean="0">
                <a:solidFill>
                  <a:schemeClr val="tx1"/>
                </a:solidFill>
                <a:uFillTx/>
                <a:sym typeface="+mn-ea"/>
              </a:rPr>
              <a:t>1. </a:t>
            </a:r>
            <a:r>
              <a:rPr lang="zh-CN" altLang="en-US" sz="1000" dirty="0" smtClean="0">
                <a:solidFill>
                  <a:schemeClr val="tx1"/>
                </a:solidFill>
                <a:uFillTx/>
                <a:sym typeface="+mn-ea"/>
              </a:rPr>
              <a:t>在“设备管理器”中确定</a:t>
            </a:r>
            <a:r>
              <a:rPr lang="zh-CN" altLang="en-US" sz="1000" dirty="0">
                <a:solidFill>
                  <a:schemeClr val="tx1"/>
                </a:solidFill>
                <a:uFillTx/>
                <a:sym typeface="+mn-ea"/>
              </a:rPr>
              <a:t>驱动已正常运行。</a:t>
            </a:r>
          </a:p>
          <a:p>
            <a:r>
              <a:rPr lang="en-US" altLang="zh-CN" sz="1000" dirty="0" smtClean="0">
                <a:solidFill>
                  <a:schemeClr val="tx1"/>
                </a:solidFill>
                <a:sym typeface="+mn-ea"/>
              </a:rPr>
              <a:t>1. </a:t>
            </a:r>
            <a:r>
              <a:rPr lang="en-US" altLang="en-US" sz="1000" dirty="0" smtClean="0">
                <a:solidFill>
                  <a:schemeClr val="tx1"/>
                </a:solidFill>
                <a:uFillTx/>
                <a:sym typeface="+mn-ea"/>
              </a:rPr>
              <a:t>Confirm </a:t>
            </a:r>
            <a:r>
              <a:rPr lang="en-US" altLang="en-US" sz="1000" dirty="0">
                <a:solidFill>
                  <a:schemeClr val="tx1"/>
                </a:solidFill>
                <a:uFillTx/>
                <a:sym typeface="+mn-ea"/>
              </a:rPr>
              <a:t>the driver </a:t>
            </a:r>
            <a:r>
              <a:rPr lang="en-US" altLang="en-US" sz="1000" dirty="0" smtClean="0">
                <a:solidFill>
                  <a:schemeClr val="tx1"/>
                </a:solidFill>
                <a:uFillTx/>
                <a:sym typeface="+mn-ea"/>
              </a:rPr>
              <a:t>is operating normally in </a:t>
            </a:r>
            <a:r>
              <a:rPr lang="en-US" altLang="en-US" sz="1000" dirty="0" smtClean="0">
                <a:solidFill>
                  <a:schemeClr val="tx1"/>
                </a:solidFill>
                <a:sym typeface="+mn-ea"/>
              </a:rPr>
              <a:t>Device Manager</a:t>
            </a:r>
            <a:r>
              <a:rPr lang="en-US" altLang="en-US" sz="1000" dirty="0" smtClean="0">
                <a:solidFill>
                  <a:schemeClr val="tx1"/>
                </a:solidFill>
                <a:uFillTx/>
                <a:sym typeface="+mn-ea"/>
              </a:rPr>
              <a:t>.</a:t>
            </a:r>
            <a:endParaRPr lang="en-US" altLang="en-US" sz="1000" dirty="0">
              <a:solidFill>
                <a:schemeClr val="tx1"/>
              </a:solidFill>
              <a:uFillTx/>
              <a:sym typeface="+mn-ea"/>
            </a:endParaRPr>
          </a:p>
          <a:p>
            <a:pPr algn="ctr"/>
            <a:endParaRPr lang="en-US" altLang="zh-CN" dirty="0"/>
          </a:p>
        </p:txBody>
      </p:sp>
      <p:cxnSp>
        <p:nvCxnSpPr>
          <p:cNvPr id="13" name="直接箭头连接符 12"/>
          <p:cNvCxnSpPr>
            <a:stCxn id="9" idx="0"/>
          </p:cNvCxnSpPr>
          <p:nvPr/>
        </p:nvCxnSpPr>
        <p:spPr>
          <a:xfrm rot="5400000" flipH="1" flipV="1">
            <a:off x="1943100" y="4305300"/>
            <a:ext cx="609600" cy="2286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5" name="图片 24" descr="C:\Users\yxy\Desktop\图片2.png图片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29200" y="1828800"/>
            <a:ext cx="3124200" cy="3090188"/>
          </a:xfrm>
          <a:prstGeom prst="rect">
            <a:avLst/>
          </a:prstGeom>
        </p:spPr>
      </p:pic>
      <p:sp useBgFill="1">
        <p:nvSpPr>
          <p:cNvPr id="26" name="圆角矩形 25"/>
          <p:cNvSpPr/>
          <p:nvPr/>
        </p:nvSpPr>
        <p:spPr>
          <a:xfrm>
            <a:off x="4343400" y="914400"/>
            <a:ext cx="2895600" cy="457200"/>
          </a:xfrm>
          <a:prstGeom prst="roundRect">
            <a:avLst/>
          </a:prstGeom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2. </a:t>
            </a:r>
            <a:r>
              <a:rPr lang="zh-CN" altLang="en-US" sz="1000" dirty="0" smtClean="0"/>
              <a:t>访问官网下载页面</a:t>
            </a:r>
            <a:r>
              <a:rPr lang="zh-CN" altLang="zh-CN" sz="1000" dirty="0" smtClean="0"/>
              <a:t>。</a:t>
            </a:r>
            <a:endParaRPr lang="zh-CN" altLang="zh-CN" sz="1000" dirty="0"/>
          </a:p>
          <a:p>
            <a:pPr algn="l"/>
            <a:r>
              <a:rPr lang="en-US" altLang="zh-CN" sz="1000" dirty="0" smtClean="0"/>
              <a:t>2. Visit the Downloads page in the official website.</a:t>
            </a:r>
            <a:endParaRPr lang="en-US" altLang="zh-CN" sz="1000" dirty="0"/>
          </a:p>
        </p:txBody>
      </p:sp>
      <p:cxnSp>
        <p:nvCxnSpPr>
          <p:cNvPr id="27" name="直接箭头连接符 26"/>
          <p:cNvCxnSpPr>
            <a:stCxn id="26" idx="2"/>
          </p:cNvCxnSpPr>
          <p:nvPr/>
        </p:nvCxnSpPr>
        <p:spPr>
          <a:xfrm flipH="1">
            <a:off x="5715000" y="1371600"/>
            <a:ext cx="76200" cy="3810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 useBgFill="1">
        <p:nvSpPr>
          <p:cNvPr id="31" name="圆角矩形 30"/>
          <p:cNvSpPr/>
          <p:nvPr/>
        </p:nvSpPr>
        <p:spPr>
          <a:xfrm>
            <a:off x="4572000" y="5334000"/>
            <a:ext cx="2362200" cy="6445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3. </a:t>
            </a:r>
            <a:r>
              <a:rPr lang="zh-CN" altLang="en-US" sz="1000" dirty="0" smtClean="0"/>
              <a:t>下载固件包。</a:t>
            </a:r>
            <a:endParaRPr lang="zh-CN" altLang="en-US" sz="1000" dirty="0"/>
          </a:p>
          <a:p>
            <a:pPr algn="l"/>
            <a:r>
              <a:rPr lang="en-US" altLang="zh-CN" sz="1000" dirty="0" smtClean="0"/>
              <a:t>3. Download firmware package.</a:t>
            </a:r>
            <a:endParaRPr lang="en-US" altLang="zh-CN" sz="1000" dirty="0"/>
          </a:p>
        </p:txBody>
      </p:sp>
      <p:cxnSp>
        <p:nvCxnSpPr>
          <p:cNvPr id="32" name="直接箭头连接符 31"/>
          <p:cNvCxnSpPr>
            <a:stCxn id="31" idx="0"/>
          </p:cNvCxnSpPr>
          <p:nvPr/>
        </p:nvCxnSpPr>
        <p:spPr>
          <a:xfrm rot="5400000" flipH="1" flipV="1">
            <a:off x="5772150" y="4857750"/>
            <a:ext cx="457200" cy="4953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071802" y="214290"/>
            <a:ext cx="4929222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免驱版</a:t>
            </a:r>
          </a:p>
          <a:p>
            <a:pPr algn="r"/>
            <a:r>
              <a:rPr lang="en-US" altLang="zh-CN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PNP Version</a:t>
            </a:r>
            <a:endParaRPr lang="en-US" altLang="zh-CN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772079" y="3276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C:\Users\yxy\Desktop\图片3.png图片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00200" y="2034624"/>
            <a:ext cx="4348946" cy="1699176"/>
          </a:xfrm>
          <a:prstGeom prst="rect">
            <a:avLst/>
          </a:prstGeom>
        </p:spPr>
      </p:pic>
      <p:pic>
        <p:nvPicPr>
          <p:cNvPr id="11" name="图片 10" descr="C:\Users\yxy\Desktop\图片4.png图片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371600" y="4343400"/>
            <a:ext cx="4191000" cy="1942529"/>
          </a:xfrm>
          <a:prstGeom prst="rect">
            <a:avLst/>
          </a:prstGeom>
        </p:spPr>
      </p:pic>
      <p:sp useBgFill="1">
        <p:nvSpPr>
          <p:cNvPr id="2" name="圆角矩形 1"/>
          <p:cNvSpPr/>
          <p:nvPr/>
        </p:nvSpPr>
        <p:spPr>
          <a:xfrm>
            <a:off x="6781800" y="2667000"/>
            <a:ext cx="1951355" cy="5041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smtClean="0">
                <a:solidFill>
                  <a:schemeClr val="tx1"/>
                </a:solidFill>
                <a:uFillTx/>
                <a:sym typeface="+mn-ea"/>
              </a:rPr>
              <a:t>5. </a:t>
            </a:r>
            <a:r>
              <a:rPr lang="zh-CN" altLang="en-US" sz="1000" smtClean="0">
                <a:solidFill>
                  <a:schemeClr val="tx1"/>
                </a:solidFill>
                <a:uFillTx/>
                <a:sym typeface="+mn-ea"/>
              </a:rPr>
              <a:t>点击</a:t>
            </a:r>
            <a:r>
              <a:rPr lang="en-US" altLang="zh-CN" sz="1000">
                <a:solidFill>
                  <a:schemeClr val="tx1"/>
                </a:solidFill>
                <a:uFillTx/>
                <a:sym typeface="+mn-ea"/>
              </a:rPr>
              <a:t>“</a:t>
            </a:r>
            <a:r>
              <a:rPr lang="zh-CN" altLang="en-US" sz="1000">
                <a:solidFill>
                  <a:schemeClr val="tx1"/>
                </a:solidFill>
                <a:uFillTx/>
                <a:sym typeface="+mn-ea"/>
              </a:rPr>
              <a:t>升级固件</a:t>
            </a:r>
            <a:r>
              <a:rPr lang="en-US" altLang="zh-CN" sz="1000">
                <a:solidFill>
                  <a:schemeClr val="tx1"/>
                </a:solidFill>
                <a:uFillTx/>
                <a:sym typeface="+mn-ea"/>
              </a:rPr>
              <a:t>”</a:t>
            </a:r>
            <a:r>
              <a:rPr lang="zh-CN" altLang="en-US" sz="1000">
                <a:solidFill>
                  <a:schemeClr val="tx1"/>
                </a:solidFill>
                <a:uFillTx/>
                <a:sym typeface="+mn-ea"/>
              </a:rPr>
              <a:t>按钮</a:t>
            </a:r>
          </a:p>
          <a:p>
            <a:pPr algn="l"/>
            <a:r>
              <a:rPr lang="en-US" altLang="zh-CN" sz="1000" smtClean="0">
                <a:solidFill>
                  <a:schemeClr val="tx1"/>
                </a:solidFill>
                <a:uFillTx/>
                <a:sym typeface="+mn-ea"/>
              </a:rPr>
              <a:t>5. Click </a:t>
            </a:r>
            <a:r>
              <a:rPr lang="en-US" altLang="zh-CN" sz="1000">
                <a:solidFill>
                  <a:schemeClr val="tx1"/>
                </a:solidFill>
                <a:uFillTx/>
                <a:sym typeface="+mn-ea"/>
              </a:rPr>
              <a:t>"Upgrade"button.</a:t>
            </a:r>
          </a:p>
        </p:txBody>
      </p:sp>
      <p:sp useBgFill="1">
        <p:nvSpPr>
          <p:cNvPr id="3" name="圆角矩形 2"/>
          <p:cNvSpPr/>
          <p:nvPr/>
        </p:nvSpPr>
        <p:spPr>
          <a:xfrm>
            <a:off x="457200" y="1066800"/>
            <a:ext cx="4191000" cy="685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1000" dirty="0" smtClean="0"/>
              <a:t>4. </a:t>
            </a:r>
            <a:r>
              <a:rPr lang="zh-CN" altLang="en-US" sz="1000" dirty="0" smtClean="0"/>
              <a:t>打开</a:t>
            </a:r>
            <a:r>
              <a:rPr lang="en-US" altLang="zh-CN" sz="1000" dirty="0" smtClean="0"/>
              <a:t> Capture Express</a:t>
            </a:r>
            <a:r>
              <a:rPr lang="zh-CN" altLang="zh-CN" sz="1000" dirty="0" smtClean="0"/>
              <a:t> ，选择</a:t>
            </a:r>
            <a:r>
              <a:rPr lang="zh-CN" altLang="zh-CN" sz="1000" dirty="0"/>
              <a:t>正确的设备名称，进入属性页。</a:t>
            </a:r>
          </a:p>
          <a:p>
            <a:pPr algn="l"/>
            <a:r>
              <a:rPr lang="en-US" altLang="zh-CN" sz="1000" dirty="0" smtClean="0"/>
              <a:t>4. Run Capture Express , select </a:t>
            </a:r>
            <a:r>
              <a:rPr lang="en-US" altLang="zh-CN" sz="1000" dirty="0"/>
              <a:t>t</a:t>
            </a:r>
            <a:r>
              <a:rPr lang="en-US" altLang="zh-CN" sz="1000" dirty="0" smtClean="0"/>
              <a:t>he correct </a:t>
            </a:r>
            <a:r>
              <a:rPr lang="en-US" altLang="zh-CN" sz="1000" dirty="0"/>
              <a:t>device and open property page</a:t>
            </a:r>
            <a:r>
              <a:rPr lang="en-US" altLang="zh-CN" sz="1000" dirty="0" smtClean="0"/>
              <a:t>.</a:t>
            </a:r>
            <a:endParaRPr lang="en-US" altLang="zh-CN" sz="1000" dirty="0"/>
          </a:p>
        </p:txBody>
      </p:sp>
      <p:cxnSp>
        <p:nvCxnSpPr>
          <p:cNvPr id="5" name="直接箭头连接符 4"/>
          <p:cNvCxnSpPr>
            <a:stCxn id="2" idx="1"/>
          </p:cNvCxnSpPr>
          <p:nvPr/>
        </p:nvCxnSpPr>
        <p:spPr>
          <a:xfrm rot="10800000" flipV="1">
            <a:off x="5791200" y="2919094"/>
            <a:ext cx="990600" cy="77279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3" idx="2"/>
          </p:cNvCxnSpPr>
          <p:nvPr/>
        </p:nvCxnSpPr>
        <p:spPr>
          <a:xfrm flipH="1">
            <a:off x="2362200" y="1752600"/>
            <a:ext cx="190500" cy="6096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 useBgFill="1">
        <p:nvSpPr>
          <p:cNvPr id="8" name="圆角矩形 7"/>
          <p:cNvSpPr/>
          <p:nvPr/>
        </p:nvSpPr>
        <p:spPr>
          <a:xfrm>
            <a:off x="6705600" y="4495800"/>
            <a:ext cx="1920240" cy="6477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6. </a:t>
            </a:r>
            <a:r>
              <a:rPr lang="zh-CN" altLang="zh-CN" sz="1000" dirty="0" smtClean="0"/>
              <a:t>找到</a:t>
            </a:r>
            <a:r>
              <a:rPr lang="zh-CN" altLang="zh-CN" sz="1000" dirty="0"/>
              <a:t>固件文件。</a:t>
            </a:r>
          </a:p>
          <a:p>
            <a:pPr algn="l"/>
            <a:r>
              <a:rPr lang="en-US" altLang="zh-CN" sz="1000" dirty="0" smtClean="0"/>
              <a:t>6. Locate the </a:t>
            </a:r>
            <a:r>
              <a:rPr lang="en-US" altLang="zh-CN" sz="1000" dirty="0"/>
              <a:t>firmware file.</a:t>
            </a:r>
          </a:p>
        </p:txBody>
      </p:sp>
      <p:cxnSp>
        <p:nvCxnSpPr>
          <p:cNvPr id="9" name="直接箭头连接符 8"/>
          <p:cNvCxnSpPr>
            <a:stCxn id="8" idx="1"/>
          </p:cNvCxnSpPr>
          <p:nvPr/>
        </p:nvCxnSpPr>
        <p:spPr>
          <a:xfrm rot="10800000">
            <a:off x="5486400" y="4572002"/>
            <a:ext cx="1219200" cy="247649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71802" y="214290"/>
            <a:ext cx="4929222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免驱版</a:t>
            </a:r>
          </a:p>
          <a:p>
            <a:pPr algn="r"/>
            <a:r>
              <a:rPr lang="en-US" altLang="zh-CN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PNP Version</a:t>
            </a:r>
            <a:endParaRPr lang="en-US" altLang="zh-CN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842314" y="32766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 descr="C:\Users\yxy\Desktop\图片5.png图片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143000"/>
            <a:ext cx="2749232" cy="3002124"/>
          </a:xfrm>
        </p:spPr>
      </p:pic>
      <p:pic>
        <p:nvPicPr>
          <p:cNvPr id="7" name="图片 6" descr="C:\Users\yxy\Desktop\图片6.png图片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334000" y="2514600"/>
            <a:ext cx="2915770" cy="3424238"/>
          </a:xfrm>
          <a:prstGeom prst="rect">
            <a:avLst/>
          </a:prstGeom>
        </p:spPr>
      </p:pic>
      <p:sp useBgFill="1">
        <p:nvSpPr>
          <p:cNvPr id="2" name="圆角矩形 1"/>
          <p:cNvSpPr/>
          <p:nvPr/>
        </p:nvSpPr>
        <p:spPr>
          <a:xfrm>
            <a:off x="3810000" y="1219200"/>
            <a:ext cx="1936750" cy="6477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>
                <a:solidFill>
                  <a:schemeClr val="tx1"/>
                </a:solidFill>
                <a:uFillTx/>
              </a:rPr>
              <a:t>7. </a:t>
            </a:r>
            <a:r>
              <a:rPr lang="zh-CN" altLang="zh-CN" sz="1000" dirty="0" smtClean="0">
                <a:solidFill>
                  <a:schemeClr val="tx1"/>
                </a:solidFill>
                <a:uFillTx/>
              </a:rPr>
              <a:t>确定</a:t>
            </a:r>
            <a:r>
              <a:rPr lang="zh-CN" altLang="zh-CN" sz="1000" dirty="0">
                <a:solidFill>
                  <a:schemeClr val="tx1"/>
                </a:solidFill>
                <a:uFillTx/>
              </a:rPr>
              <a:t>升级。</a:t>
            </a:r>
            <a:endParaRPr lang="en-US" altLang="zh-CN" sz="1000" dirty="0">
              <a:solidFill>
                <a:schemeClr val="tx1"/>
              </a:solidFill>
              <a:uFillTx/>
            </a:endParaRPr>
          </a:p>
          <a:p>
            <a:pPr algn="l"/>
            <a:r>
              <a:rPr lang="en-US" altLang="zh-CN" sz="1000" dirty="0">
                <a:solidFill>
                  <a:schemeClr val="tx1"/>
                </a:solidFill>
                <a:uFillTx/>
              </a:rPr>
              <a:t>7</a:t>
            </a:r>
            <a:r>
              <a:rPr lang="en-US" altLang="zh-CN" sz="1000" dirty="0" smtClean="0">
                <a:solidFill>
                  <a:schemeClr val="tx1"/>
                </a:solidFill>
                <a:uFillTx/>
              </a:rPr>
              <a:t>. Confirm upgrading.</a:t>
            </a:r>
            <a:endParaRPr lang="en-US" altLang="zh-CN" sz="1000" dirty="0">
              <a:solidFill>
                <a:schemeClr val="tx1"/>
              </a:solidFill>
              <a:uFillTx/>
            </a:endParaRPr>
          </a:p>
        </p:txBody>
      </p:sp>
      <p:cxnSp>
        <p:nvCxnSpPr>
          <p:cNvPr id="3" name="直接箭头连接符 2"/>
          <p:cNvCxnSpPr>
            <a:stCxn id="2" idx="2"/>
          </p:cNvCxnSpPr>
          <p:nvPr/>
        </p:nvCxnSpPr>
        <p:spPr>
          <a:xfrm rot="5400000">
            <a:off x="3196273" y="1337628"/>
            <a:ext cx="1052830" cy="211137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5032375" y="5486400"/>
            <a:ext cx="2359025" cy="10478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 useBgFill="1">
        <p:nvSpPr>
          <p:cNvPr id="12" name="圆角矩形 11"/>
          <p:cNvSpPr/>
          <p:nvPr/>
        </p:nvSpPr>
        <p:spPr>
          <a:xfrm>
            <a:off x="1981200" y="5257800"/>
            <a:ext cx="3352800" cy="5759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8.  </a:t>
            </a:r>
            <a:r>
              <a:rPr lang="zh-CN" altLang="en-US" sz="1000" dirty="0" smtClean="0"/>
              <a:t>等待升级完成后重新</a:t>
            </a:r>
            <a:r>
              <a:rPr lang="zh-CN" altLang="en-US" sz="1000" dirty="0"/>
              <a:t>插拔设备。</a:t>
            </a:r>
          </a:p>
          <a:p>
            <a:pPr algn="l"/>
            <a:r>
              <a:rPr lang="en-US" altLang="zh-CN" sz="1000" dirty="0" smtClean="0"/>
              <a:t>8. Unplug  and re-plug the </a:t>
            </a:r>
            <a:r>
              <a:rPr lang="en-US" altLang="zh-CN" sz="1000" dirty="0"/>
              <a:t>device </a:t>
            </a:r>
            <a:r>
              <a:rPr lang="en-US" altLang="zh-CN" sz="1000" dirty="0" smtClean="0"/>
              <a:t>after upgrading finished.</a:t>
            </a:r>
            <a:endParaRPr lang="en-US" altLang="zh-CN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214290"/>
            <a:ext cx="4929222" cy="659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免驱版</a:t>
            </a:r>
          </a:p>
          <a:p>
            <a:pPr algn="r"/>
            <a:r>
              <a:rPr lang="en-US" altLang="zh-CN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PNP Version</a:t>
            </a:r>
            <a:endParaRPr lang="en-US" altLang="zh-CN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842314" y="32766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71802" y="214290"/>
            <a:ext cx="4929222" cy="933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rPr>
              <a:t>驱动版</a:t>
            </a:r>
          </a:p>
          <a:p>
            <a:pPr algn="r"/>
            <a:r>
              <a:rPr lang="zh-CN" alt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Driver Version</a:t>
            </a:r>
            <a:endParaRPr lang="zh-CN" altLang="en-US" dirty="0" smtClean="0">
              <a:solidFill>
                <a:schemeClr val="tx2">
                  <a:lumMod val="60000"/>
                  <a:lumOff val="40000"/>
                </a:schemeClr>
              </a:solidFill>
              <a:latin typeface="微软雅黑" pitchFamily="34" charset="-122"/>
              <a:ea typeface="微软雅黑" pitchFamily="34" charset="-122"/>
              <a:cs typeface="Arial" pitchFamily="34" charset="0"/>
              <a:sym typeface="+mn-ea"/>
            </a:endParaRPr>
          </a:p>
          <a:p>
            <a:pPr algn="r"/>
            <a:endParaRPr lang="zh-CN" altLang="en-US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 descr="rev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81200"/>
            <a:ext cx="4110295" cy="1409700"/>
          </a:xfrm>
          <a:prstGeom prst="rect">
            <a:avLst/>
          </a:prstGeom>
        </p:spPr>
      </p:pic>
      <p:pic>
        <p:nvPicPr>
          <p:cNvPr id="9" name="图片 8" descr="C:\Users\yxy\Desktop\图片1.png图片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1000" y="4038600"/>
            <a:ext cx="4842596" cy="1828800"/>
          </a:xfrm>
          <a:prstGeom prst="rect">
            <a:avLst/>
          </a:prstGeom>
        </p:spPr>
      </p:pic>
      <p:sp useBgFill="1">
        <p:nvSpPr>
          <p:cNvPr id="10" name="圆角矩形 9"/>
          <p:cNvSpPr/>
          <p:nvPr/>
        </p:nvSpPr>
        <p:spPr>
          <a:xfrm>
            <a:off x="533400" y="2438400"/>
            <a:ext cx="3276600" cy="5041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smtClean="0"/>
              <a:t>2. </a:t>
            </a:r>
            <a:r>
              <a:rPr lang="zh-CN" altLang="en-US" sz="1000" smtClean="0"/>
              <a:t>找到</a:t>
            </a:r>
            <a:r>
              <a:rPr lang="zh-CN" altLang="en-US" sz="1000"/>
              <a:t>对应升级程序，执行升级命令。</a:t>
            </a:r>
          </a:p>
          <a:p>
            <a:pPr algn="l"/>
            <a:r>
              <a:rPr lang="en-US" altLang="zh-CN" sz="1000" smtClean="0"/>
              <a:t>2. Find </a:t>
            </a:r>
            <a:r>
              <a:rPr lang="en-US" altLang="zh-CN" sz="1000"/>
              <a:t>the upgrade program,perform upgrade command.</a:t>
            </a:r>
          </a:p>
        </p:txBody>
      </p:sp>
      <p:cxnSp>
        <p:nvCxnSpPr>
          <p:cNvPr id="11" name="直接箭头连接符 10"/>
          <p:cNvCxnSpPr>
            <a:stCxn id="10" idx="3"/>
          </p:cNvCxnSpPr>
          <p:nvPr/>
        </p:nvCxnSpPr>
        <p:spPr>
          <a:xfrm>
            <a:off x="3810000" y="2690495"/>
            <a:ext cx="1066800" cy="58610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 useBgFill="1">
        <p:nvSpPr>
          <p:cNvPr id="12" name="圆角矩形 11"/>
          <p:cNvSpPr/>
          <p:nvPr/>
        </p:nvSpPr>
        <p:spPr>
          <a:xfrm>
            <a:off x="6629400" y="4267200"/>
            <a:ext cx="2332990" cy="5041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3. </a:t>
            </a:r>
            <a:r>
              <a:rPr lang="zh-CN" altLang="en-US" sz="1000" dirty="0" smtClean="0"/>
              <a:t>输入</a:t>
            </a:r>
            <a:r>
              <a:rPr lang="en-US" altLang="zh-CN" sz="1000" dirty="0"/>
              <a:t>“y”</a:t>
            </a:r>
            <a:r>
              <a:rPr lang="zh-CN" altLang="en-US" sz="1000" dirty="0"/>
              <a:t>开始执行升级程序。</a:t>
            </a:r>
          </a:p>
          <a:p>
            <a:pPr algn="l"/>
            <a:r>
              <a:rPr lang="en-US" altLang="zh-CN" sz="1000" dirty="0" smtClean="0"/>
              <a:t>3. Input </a:t>
            </a:r>
            <a:r>
              <a:rPr lang="en-US" altLang="zh-CN" sz="1000" dirty="0"/>
              <a:t>"y" and start to </a:t>
            </a:r>
            <a:r>
              <a:rPr lang="en-US" altLang="zh-CN" sz="1000" dirty="0" smtClean="0"/>
              <a:t>execute </a:t>
            </a:r>
            <a:r>
              <a:rPr lang="en-US" altLang="zh-CN" sz="1000" dirty="0"/>
              <a:t>upgrade program.</a:t>
            </a:r>
          </a:p>
        </p:txBody>
      </p:sp>
      <p:cxnSp>
        <p:nvCxnSpPr>
          <p:cNvPr id="13" name="直接箭头连接符 12"/>
          <p:cNvCxnSpPr>
            <a:stCxn id="12" idx="1"/>
          </p:cNvCxnSpPr>
          <p:nvPr/>
        </p:nvCxnSpPr>
        <p:spPr>
          <a:xfrm rot="10800000" flipV="1">
            <a:off x="3962400" y="4519294"/>
            <a:ext cx="2667000" cy="28130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 useBgFill="1">
        <p:nvSpPr>
          <p:cNvPr id="14" name="圆角矩形 13"/>
          <p:cNvSpPr/>
          <p:nvPr/>
        </p:nvSpPr>
        <p:spPr>
          <a:xfrm>
            <a:off x="5791200" y="5791200"/>
            <a:ext cx="3048000" cy="57594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dirty="0" smtClean="0"/>
              <a:t>4.  </a:t>
            </a:r>
            <a:r>
              <a:rPr lang="zh-CN" altLang="en-US" sz="1000" dirty="0" smtClean="0"/>
              <a:t>等待升级完成后重新</a:t>
            </a:r>
            <a:r>
              <a:rPr lang="zh-CN" altLang="en-US" sz="1000" dirty="0"/>
              <a:t>插拔设备。</a:t>
            </a:r>
          </a:p>
          <a:p>
            <a:pPr algn="l"/>
            <a:r>
              <a:rPr lang="en-US" altLang="zh-CN" sz="1000" dirty="0" smtClean="0"/>
              <a:t>4. Unplug and re-plug </a:t>
            </a:r>
            <a:r>
              <a:rPr lang="en-US" altLang="zh-CN" sz="1000" dirty="0"/>
              <a:t>the device </a:t>
            </a:r>
            <a:r>
              <a:rPr lang="en-US" altLang="zh-CN" sz="1000" dirty="0" smtClean="0"/>
              <a:t>after upgrading finished.</a:t>
            </a:r>
            <a:endParaRPr lang="en-US" altLang="zh-CN" sz="1000" dirty="0"/>
          </a:p>
        </p:txBody>
      </p:sp>
      <p:sp useBgFill="1">
        <p:nvSpPr>
          <p:cNvPr id="16" name="圆角矩形 15"/>
          <p:cNvSpPr/>
          <p:nvPr/>
        </p:nvSpPr>
        <p:spPr>
          <a:xfrm>
            <a:off x="533400" y="1172210"/>
            <a:ext cx="3810000" cy="50419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altLang="zh-CN" sz="1000" smtClean="0"/>
              <a:t>1. </a:t>
            </a:r>
            <a:r>
              <a:rPr lang="zh-CN" altLang="en-US" sz="1000" smtClean="0"/>
              <a:t>请向</a:t>
            </a:r>
            <a:r>
              <a:rPr lang="en-US" altLang="zh-CN" sz="1000" smtClean="0"/>
              <a:t> support@magewell.net </a:t>
            </a:r>
            <a:r>
              <a:rPr lang="zh-CN" altLang="en-US" sz="1000" smtClean="0"/>
              <a:t>索取固件升级包。</a:t>
            </a:r>
            <a:endParaRPr lang="zh-CN" altLang="en-US" sz="1000"/>
          </a:p>
          <a:p>
            <a:pPr algn="l"/>
            <a:r>
              <a:rPr lang="en-US" altLang="zh-CN" sz="1000"/>
              <a:t>1</a:t>
            </a:r>
            <a:r>
              <a:rPr lang="en-US" altLang="zh-CN" sz="1000" smtClean="0"/>
              <a:t>.  Get firmware upgrade package from support@magewell.net.</a:t>
            </a:r>
            <a:endParaRPr lang="en-US" altLang="zh-CN" sz="1000"/>
          </a:p>
        </p:txBody>
      </p:sp>
      <p:sp>
        <p:nvSpPr>
          <p:cNvPr id="2" name="矩形 1"/>
          <p:cNvSpPr/>
          <p:nvPr/>
        </p:nvSpPr>
        <p:spPr>
          <a:xfrm>
            <a:off x="8839200" y="324139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071802" y="21429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支持与帮助</a:t>
            </a:r>
            <a:endParaRPr lang="en-US" altLang="zh-CN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en-US" altLang="zh-CN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Support and Help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30830" y="121442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技术支持</a:t>
            </a:r>
            <a:endParaRPr lang="en-US" altLang="zh-CN" sz="1200" dirty="0" smtClean="0">
              <a:solidFill>
                <a:srgbClr val="33669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Support</a:t>
            </a:r>
            <a:endParaRPr lang="zh-CN" altLang="en-US" sz="1200" dirty="0">
              <a:solidFill>
                <a:srgbClr val="3366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1700518"/>
            <a:ext cx="52864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如遇到问题请联系我们 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support@magewell.net</a:t>
            </a:r>
          </a:p>
          <a:p>
            <a:pPr marL="228600" indent="-228600"/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If you have any questions, please send an email to support@magewell.net 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30830" y="321468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帮助</a:t>
            </a:r>
            <a:endParaRPr lang="en-US" altLang="zh-CN" sz="1200" dirty="0" smtClean="0">
              <a:solidFill>
                <a:srgbClr val="336699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rgbClr val="336699"/>
                </a:solidFill>
                <a:latin typeface="微软雅黑" pitchFamily="34" charset="-122"/>
                <a:ea typeface="微软雅黑" pitchFamily="34" charset="-122"/>
              </a:rPr>
              <a:t>Help</a:t>
            </a:r>
            <a:endParaRPr lang="zh-CN" altLang="en-US" sz="1200" dirty="0">
              <a:solidFill>
                <a:srgbClr val="3366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3717292"/>
            <a:ext cx="61722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访问 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http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://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cn</a:t>
            </a:r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.magewell.com/downloads </a:t>
            </a:r>
            <a:r>
              <a:rPr lang="zh-CN" altLang="en-US" sz="1050" dirty="0" smtClean="0">
                <a:latin typeface="微软雅黑" pitchFamily="34" charset="-122"/>
                <a:ea typeface="微软雅黑" pitchFamily="34" charset="-122"/>
              </a:rPr>
              <a:t>获取最新的软件信息</a:t>
            </a:r>
            <a:endParaRPr lang="en-US" altLang="zh-CN" sz="1050" dirty="0" smtClean="0">
              <a:latin typeface="微软雅黑" pitchFamily="34" charset="-122"/>
              <a:ea typeface="微软雅黑" pitchFamily="34" charset="-122"/>
            </a:endParaRPr>
          </a:p>
          <a:p>
            <a:pPr marL="228600" indent="-228600"/>
            <a:r>
              <a:rPr lang="en-US" altLang="zh-CN" sz="105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Visit  </a:t>
            </a:r>
            <a:r>
              <a:rPr lang="en-US" altLang="zh-CN" sz="1050" u="sng" dirty="0">
                <a:latin typeface="微软雅黑" pitchFamily="34" charset="-122"/>
                <a:ea typeface="微软雅黑" pitchFamily="34" charset="-122"/>
                <a:hlinkClick r:id="rId2"/>
              </a:rPr>
              <a:t>http://www.magewell.com/downloads</a:t>
            </a:r>
            <a:r>
              <a:rPr lang="en-US" altLang="zh-CN" sz="1050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050" dirty="0">
                <a:latin typeface="微软雅黑" pitchFamily="34" charset="-122"/>
                <a:ea typeface="微软雅黑" pitchFamily="34" charset="-122"/>
              </a:rPr>
              <a:t>to  get information about the latest upgrade.</a:t>
            </a:r>
            <a:endParaRPr lang="zh-CN" altLang="en-US" sz="105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 marL="228600" indent="-228600"/>
            <a:r>
              <a:rPr lang="en-US" altLang="zh-CN" sz="1050" dirty="0" smtClean="0">
                <a:latin typeface="微软雅黑" pitchFamily="34" charset="-122"/>
                <a:ea typeface="微软雅黑" pitchFamily="34" charset="-122"/>
              </a:rPr>
              <a:t>.</a:t>
            </a:r>
            <a:endParaRPr lang="zh-CN" altLang="en-US" sz="1050" dirty="0" smtClean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357298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637</Words>
  <Application>Microsoft Office PowerPoint</Application>
  <PresentationFormat>全屏显示(4:3)</PresentationFormat>
  <Paragraphs>86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微软雅黑</vt:lpstr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nucwin7</dc:creator>
  <cp:lastModifiedBy>Gloria</cp:lastModifiedBy>
  <cp:revision>529</cp:revision>
  <dcterms:created xsi:type="dcterms:W3CDTF">2014-12-05T05:31:00Z</dcterms:created>
  <dcterms:modified xsi:type="dcterms:W3CDTF">2016-03-23T20:31:51Z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2052-10.1.0.5511</vt:lpwstr>
  </property>
</Properties>
</file>